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2" d="100"/>
          <a:sy n="82" d="100"/>
        </p:scale>
        <p:origin x="143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08FA-14AF-49C7-BBAE-FF61EF3F0EE4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A356-1C81-4FED-8245-DE2AC3BC2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408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08FA-14AF-49C7-BBAE-FF61EF3F0EE4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A356-1C81-4FED-8245-DE2AC3BC2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5153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08FA-14AF-49C7-BBAE-FF61EF3F0EE4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A356-1C81-4FED-8245-DE2AC3BC2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565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08FA-14AF-49C7-BBAE-FF61EF3F0EE4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A356-1C81-4FED-8245-DE2AC3BC2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002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08FA-14AF-49C7-BBAE-FF61EF3F0EE4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A356-1C81-4FED-8245-DE2AC3BC2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428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08FA-14AF-49C7-BBAE-FF61EF3F0EE4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A356-1C81-4FED-8245-DE2AC3BC2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2588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08FA-14AF-49C7-BBAE-FF61EF3F0EE4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A356-1C81-4FED-8245-DE2AC3BC2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8637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08FA-14AF-49C7-BBAE-FF61EF3F0EE4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A356-1C81-4FED-8245-DE2AC3BC2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569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08FA-14AF-49C7-BBAE-FF61EF3F0EE4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A356-1C81-4FED-8245-DE2AC3BC2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4216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08FA-14AF-49C7-BBAE-FF61EF3F0EE4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A356-1C81-4FED-8245-DE2AC3BC2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245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08FA-14AF-49C7-BBAE-FF61EF3F0EE4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A356-1C81-4FED-8245-DE2AC3BC2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0002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D08FA-14AF-49C7-BBAE-FF61EF3F0EE4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FA356-1C81-4FED-8245-DE2AC3BC2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021" y="831328"/>
            <a:ext cx="6725559" cy="504157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67646" y="6124902"/>
            <a:ext cx="8371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M, DNA Marker DL2000; 1, PCR product of plasmid vector; 2, PCR product of </a:t>
            </a:r>
            <a:r>
              <a:rPr lang="en-US" altLang="zh-CN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BbCRPA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disruption mutant (</a:t>
            </a:r>
            <a:r>
              <a:rPr lang="el-GR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zh-CN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BbCRPA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3, PCR product of wide-type </a:t>
            </a:r>
            <a:r>
              <a:rPr lang="en-US" altLang="zh-CN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US" altLang="zh-CN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bassiana</a:t>
            </a:r>
            <a:r>
              <a:rPr lang="en-US" altLang="zh-CN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(WT); 4, PCR product of heterologous recombinant mutant.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18617" y="2026771"/>
            <a:ext cx="3676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04000" y="2028586"/>
            <a:ext cx="3676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4"/>
          <p:cNvSpPr txBox="1"/>
          <p:nvPr/>
        </p:nvSpPr>
        <p:spPr>
          <a:xfrm>
            <a:off x="3564000" y="2028586"/>
            <a:ext cx="3676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2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4"/>
          <p:cNvSpPr txBox="1"/>
          <p:nvPr/>
        </p:nvSpPr>
        <p:spPr>
          <a:xfrm>
            <a:off x="4286528" y="2028586"/>
            <a:ext cx="3676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4"/>
          <p:cNvSpPr txBox="1"/>
          <p:nvPr/>
        </p:nvSpPr>
        <p:spPr>
          <a:xfrm>
            <a:off x="3924000" y="2028586"/>
            <a:ext cx="3676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19978" y="2180489"/>
            <a:ext cx="7851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</a:t>
            </a:r>
            <a:r>
              <a:rPr lang="en-US" altLang="zh-CN" sz="1050" dirty="0" err="1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lang="zh-CN" altLang="en-US" sz="105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219978" y="2432489"/>
            <a:ext cx="7851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zh-CN" sz="105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000 </a:t>
            </a:r>
            <a:r>
              <a:rPr lang="en-US" altLang="zh-CN" sz="1050" dirty="0" err="1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lang="zh-CN" altLang="en-US" sz="105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19978" y="2558489"/>
            <a:ext cx="7851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750 </a:t>
            </a:r>
            <a:r>
              <a:rPr lang="en-US" altLang="zh-CN" sz="1050" dirty="0" err="1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lang="zh-CN" altLang="en-US" sz="105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219978" y="2684489"/>
            <a:ext cx="7851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altLang="zh-CN" sz="105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 </a:t>
            </a:r>
            <a:r>
              <a:rPr lang="en-US" altLang="zh-CN" sz="1050" dirty="0" err="1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lang="zh-CN" altLang="en-US" sz="105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219978" y="2900489"/>
            <a:ext cx="7851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US" altLang="zh-CN" sz="1050" dirty="0" err="1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lang="zh-CN" altLang="en-US" sz="105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219978" y="3080489"/>
            <a:ext cx="7851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zh-CN" sz="105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 </a:t>
            </a:r>
            <a:r>
              <a:rPr lang="en-US" altLang="zh-CN" sz="1050" dirty="0" err="1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lang="zh-CN" altLang="en-US" sz="105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25485" y="282804"/>
            <a:ext cx="3261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1-figure supplement </a:t>
            </a:r>
            <a:r>
              <a:rPr lang="fr-FR" altLang="zh-CN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2B</a:t>
            </a:r>
            <a:endParaRPr lang="zh-CN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41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68</Words>
  <Application>Microsoft Office PowerPoint</Application>
  <PresentationFormat>全屏显示(4:3)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Times New Roman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lyj2020</dc:creator>
  <cp:lastModifiedBy>lyj2020</cp:lastModifiedBy>
  <cp:revision>13</cp:revision>
  <dcterms:created xsi:type="dcterms:W3CDTF">2022-04-30T11:29:36Z</dcterms:created>
  <dcterms:modified xsi:type="dcterms:W3CDTF">2022-05-04T13:32:54Z</dcterms:modified>
</cp:coreProperties>
</file>